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74" r:id="rId13"/>
    <p:sldId id="268" r:id="rId14"/>
    <p:sldId id="269" r:id="rId15"/>
    <p:sldId id="270" r:id="rId16"/>
    <p:sldId id="271" r:id="rId17"/>
    <p:sldId id="273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3" r:id="rId26"/>
    <p:sldId id="282" r:id="rId27"/>
    <p:sldId id="287" r:id="rId28"/>
    <p:sldId id="284" r:id="rId29"/>
    <p:sldId id="285" r:id="rId30"/>
    <p:sldId id="286" r:id="rId31"/>
    <p:sldId id="288" r:id="rId3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1506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68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133E40-4CEE-4E59-AAB9-044E4A3BA639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7AB483-D566-4534-891B-1330831DBCB0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AB483-D566-4534-891B-1330831DBCB0}" type="slidenum">
              <a:rPr lang="zh-TW" altLang="en-US" smtClean="0"/>
              <a:pPr/>
              <a:t>6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AB483-D566-4534-891B-1330831DBCB0}" type="slidenum">
              <a:rPr lang="zh-TW" altLang="en-US" smtClean="0"/>
              <a:pPr/>
              <a:t>21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0D9B2-47D2-41A6-B18A-FC6442B243CC}" type="datetimeFigureOut">
              <a:rPr lang="zh-TW" altLang="en-US" smtClean="0"/>
              <a:pPr/>
              <a:t>2015/4/3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88F8A-BAB7-41EF-983F-6353333765A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git-scm.com/downloads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deschool.com/paths/gi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LW-R-Learning/Administratio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 smtClean="0"/>
              <a:t>Git</a:t>
            </a:r>
            <a:r>
              <a:rPr lang="en-US" altLang="zh-TW" dirty="0" smtClean="0"/>
              <a:t> &amp; </a:t>
            </a:r>
            <a:r>
              <a:rPr lang="en-US" altLang="zh-TW" dirty="0" err="1" smtClean="0"/>
              <a:t>GitHub</a:t>
            </a:r>
            <a:r>
              <a:rPr lang="en-US" altLang="zh-TW" dirty="0" smtClean="0"/>
              <a:t> Introduction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CLW-R-Learning</a:t>
            </a:r>
          </a:p>
          <a:p>
            <a:r>
              <a:rPr lang="en-US" altLang="zh-TW" dirty="0" smtClean="0"/>
              <a:t>Jason</a:t>
            </a:r>
            <a:endParaRPr lang="zh-TW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Method 1 - </a:t>
            </a:r>
            <a:r>
              <a:rPr lang="en-US" altLang="zh-TW" dirty="0" err="1" smtClean="0"/>
              <a:t>Rstudio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TW" altLang="en-US" dirty="0" smtClean="0">
                <a:ea typeface="標楷體" pitchFamily="65" charset="-120"/>
              </a:rPr>
              <a:t>接著你就可以開始寫程式或是從下面點開以前的程式進行編輯。編輯、存檔完後，在右下角按</a:t>
            </a:r>
            <a:r>
              <a:rPr lang="en-US" altLang="zh-TW" dirty="0" smtClean="0">
                <a:ea typeface="標楷體" pitchFamily="65" charset="-120"/>
              </a:rPr>
              <a:t>Commit</a:t>
            </a:r>
            <a:r>
              <a:rPr lang="zh-TW" altLang="en-US" dirty="0" smtClean="0">
                <a:ea typeface="標楷體" pitchFamily="65" charset="-120"/>
              </a:rPr>
              <a:t>，接著勾選所有未更新到</a:t>
            </a:r>
            <a:r>
              <a:rPr lang="en-US" altLang="zh-TW" dirty="0" smtClean="0">
                <a:ea typeface="標楷體" pitchFamily="65" charset="-120"/>
              </a:rPr>
              <a:t>Remote Repository(</a:t>
            </a:r>
            <a:r>
              <a:rPr lang="zh-TW" altLang="en-US" dirty="0" smtClean="0">
                <a:ea typeface="標楷體" pitchFamily="65" charset="-120"/>
              </a:rPr>
              <a:t>也就是在</a:t>
            </a:r>
            <a:r>
              <a:rPr lang="en-US" altLang="zh-TW" dirty="0" err="1" smtClean="0">
                <a:ea typeface="標楷體" pitchFamily="65" charset="-120"/>
              </a:rPr>
              <a:t>GitHub</a:t>
            </a:r>
            <a:r>
              <a:rPr lang="zh-TW" altLang="en-US" dirty="0" smtClean="0">
                <a:ea typeface="標楷體" pitchFamily="65" charset="-120"/>
              </a:rPr>
              <a:t>上的</a:t>
            </a:r>
            <a:r>
              <a:rPr lang="en-US" altLang="zh-TW" dirty="0" smtClean="0">
                <a:ea typeface="標楷體" pitchFamily="65" charset="-120"/>
              </a:rPr>
              <a:t>)</a:t>
            </a:r>
            <a:r>
              <a:rPr lang="zh-TW" altLang="en-US" dirty="0" smtClean="0">
                <a:ea typeface="標楷體" pitchFamily="65" charset="-120"/>
              </a:rPr>
              <a:t>然後按</a:t>
            </a:r>
            <a:r>
              <a:rPr lang="en-US" altLang="zh-TW" dirty="0" smtClean="0">
                <a:ea typeface="標楷體" pitchFamily="65" charset="-120"/>
              </a:rPr>
              <a:t>Commit</a:t>
            </a:r>
            <a:r>
              <a:rPr lang="zh-TW" altLang="en-US" dirty="0" smtClean="0">
                <a:ea typeface="標楷體" pitchFamily="65" charset="-120"/>
              </a:rPr>
              <a:t>，右方則可以說明你這次</a:t>
            </a:r>
            <a:r>
              <a:rPr lang="en-US" altLang="zh-TW" dirty="0" smtClean="0">
                <a:ea typeface="標楷體" pitchFamily="65" charset="-120"/>
              </a:rPr>
              <a:t>Commit</a:t>
            </a:r>
            <a:r>
              <a:rPr lang="zh-TW" altLang="en-US" dirty="0">
                <a:ea typeface="標楷體" pitchFamily="65" charset="-120"/>
              </a:rPr>
              <a:t>做了些什麼</a:t>
            </a:r>
            <a:r>
              <a:rPr lang="zh-TW" altLang="en-US" dirty="0" smtClean="0">
                <a:ea typeface="標楷體" pitchFamily="65" charset="-120"/>
              </a:rPr>
              <a:t>，然後按</a:t>
            </a:r>
            <a:r>
              <a:rPr lang="en-US" altLang="zh-TW" dirty="0" smtClean="0">
                <a:ea typeface="標楷體" pitchFamily="65" charset="-120"/>
              </a:rPr>
              <a:t>Commit</a:t>
            </a:r>
            <a:r>
              <a:rPr lang="zh-TW" altLang="en-US" dirty="0" smtClean="0">
                <a:ea typeface="標楷體" pitchFamily="65" charset="-120"/>
              </a:rPr>
              <a:t>完成。接著你會發現右手邊會有一行提醒文字，</a:t>
            </a:r>
            <a:r>
              <a:rPr lang="en-US" altLang="zh-TW" dirty="0" smtClean="0">
                <a:ea typeface="標楷體" pitchFamily="65" charset="-120"/>
              </a:rPr>
              <a:t>”Your branch is ahead of origin/master by 1 commit”</a:t>
            </a:r>
            <a:r>
              <a:rPr lang="zh-TW" altLang="en-US" dirty="0" smtClean="0">
                <a:ea typeface="標楷體" pitchFamily="65" charset="-120"/>
              </a:rPr>
              <a:t>，也就是說你還沒真正</a:t>
            </a:r>
            <a:r>
              <a:rPr lang="en-US" altLang="zh-TW" dirty="0" smtClean="0">
                <a:ea typeface="標楷體" pitchFamily="65" charset="-120"/>
              </a:rPr>
              <a:t>Commit</a:t>
            </a:r>
            <a:r>
              <a:rPr lang="zh-TW" altLang="en-US" dirty="0" smtClean="0">
                <a:ea typeface="標楷體" pitchFamily="65" charset="-120"/>
              </a:rPr>
              <a:t>到</a:t>
            </a:r>
            <a:r>
              <a:rPr lang="en-US" altLang="zh-TW" dirty="0" err="1" smtClean="0">
                <a:ea typeface="標楷體" pitchFamily="65" charset="-120"/>
              </a:rPr>
              <a:t>GitHub</a:t>
            </a:r>
            <a:r>
              <a:rPr lang="zh-TW" altLang="en-US" dirty="0" smtClean="0">
                <a:ea typeface="標楷體" pitchFamily="65" charset="-120"/>
              </a:rPr>
              <a:t>，你還需要多一個步驟，</a:t>
            </a:r>
            <a:r>
              <a:rPr lang="en-US" altLang="zh-TW" dirty="0" smtClean="0">
                <a:ea typeface="標楷體" pitchFamily="65" charset="-120"/>
              </a:rPr>
              <a:t>push</a:t>
            </a:r>
            <a:r>
              <a:rPr lang="zh-TW" altLang="en-US" dirty="0" smtClean="0">
                <a:ea typeface="標楷體" pitchFamily="65" charset="-120"/>
              </a:rPr>
              <a:t>，接著按照指示輸入</a:t>
            </a:r>
            <a:r>
              <a:rPr lang="en-US" altLang="zh-TW" dirty="0" smtClean="0">
                <a:ea typeface="標楷體" pitchFamily="65" charset="-120"/>
              </a:rPr>
              <a:t>Username</a:t>
            </a:r>
            <a:r>
              <a:rPr lang="zh-TW" altLang="en-US" dirty="0">
                <a:ea typeface="標楷體" pitchFamily="65" charset="-120"/>
              </a:rPr>
              <a:t>、</a:t>
            </a:r>
            <a:r>
              <a:rPr lang="en-US" altLang="zh-TW" dirty="0" smtClean="0">
                <a:ea typeface="標楷體" pitchFamily="65" charset="-120"/>
              </a:rPr>
              <a:t>password</a:t>
            </a:r>
            <a:r>
              <a:rPr lang="zh-TW" altLang="en-US" dirty="0" smtClean="0">
                <a:ea typeface="標楷體" pitchFamily="65" charset="-120"/>
              </a:rPr>
              <a:t>就可以成功上傳了。</a:t>
            </a:r>
            <a:endParaRPr lang="en-US" altLang="zh-TW" dirty="0" smtClean="0">
              <a:ea typeface="標楷體" pitchFamily="65" charset="-12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4499992" y="4077072"/>
            <a:ext cx="79208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5364088" y="476672"/>
            <a:ext cx="136815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-252028" y="548680"/>
            <a:ext cx="504056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5724128" y="4077072"/>
            <a:ext cx="72008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4067944" y="4293096"/>
            <a:ext cx="2736304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Method 1 - </a:t>
            </a:r>
            <a:r>
              <a:rPr lang="en-US" altLang="zh-TW" dirty="0" err="1" smtClean="0"/>
              <a:t>Rstudio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altLang="zh-TW" dirty="0">
                <a:ea typeface="標楷體" pitchFamily="65" charset="-120"/>
              </a:rPr>
              <a:t>	</a:t>
            </a:r>
            <a:r>
              <a:rPr lang="zh-TW" altLang="en-US" dirty="0" smtClean="0">
                <a:ea typeface="標楷體" pitchFamily="65" charset="-120"/>
              </a:rPr>
              <a:t>另外，如果你要上傳</a:t>
            </a:r>
            <a:r>
              <a:rPr lang="en-US" altLang="zh-TW" dirty="0" smtClean="0">
                <a:ea typeface="標楷體" pitchFamily="65" charset="-120"/>
              </a:rPr>
              <a:t>PDF</a:t>
            </a:r>
            <a:r>
              <a:rPr lang="zh-TW" altLang="en-US" dirty="0" smtClean="0">
                <a:ea typeface="標楷體" pitchFamily="65" charset="-120"/>
              </a:rPr>
              <a:t>檔，其實可以直接將檔案移到複製下來的資料夾中，在進行一樣的步驟就能上傳檔案。</a:t>
            </a:r>
            <a:endParaRPr lang="zh-TW" altLang="en-US" dirty="0">
              <a:ea typeface="標楷體" pitchFamily="65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Install </a:t>
            </a:r>
            <a:r>
              <a:rPr lang="en-US" altLang="zh-TW" dirty="0" err="1" smtClean="0"/>
              <a:t>Git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altLang="zh-TW" dirty="0" smtClean="0">
                <a:ea typeface="標楷體" pitchFamily="65" charset="-120"/>
              </a:rPr>
              <a:t>	</a:t>
            </a:r>
            <a:r>
              <a:rPr lang="zh-TW" altLang="en-US" dirty="0" smtClean="0">
                <a:ea typeface="標楷體" pitchFamily="65" charset="-120"/>
              </a:rPr>
              <a:t>以下的方法都會用到</a:t>
            </a:r>
            <a:r>
              <a:rPr lang="en-US" altLang="zh-TW" dirty="0" err="1" smtClean="0">
                <a:ea typeface="標楷體" pitchFamily="65" charset="-120"/>
              </a:rPr>
              <a:t>Git</a:t>
            </a:r>
            <a:r>
              <a:rPr lang="zh-TW" altLang="en-US" dirty="0" smtClean="0">
                <a:ea typeface="標楷體" pitchFamily="65" charset="-120"/>
              </a:rPr>
              <a:t>，你們應該會有下載</a:t>
            </a:r>
            <a:r>
              <a:rPr lang="en-US" altLang="zh-TW" dirty="0" err="1" smtClean="0">
                <a:ea typeface="標楷體" pitchFamily="65" charset="-120"/>
              </a:rPr>
              <a:t>GitHub</a:t>
            </a:r>
            <a:r>
              <a:rPr lang="zh-TW" altLang="en-US" dirty="0" smtClean="0">
                <a:ea typeface="標楷體" pitchFamily="65" charset="-120"/>
              </a:rPr>
              <a:t>，但我不太確定你們有沒有下載到</a:t>
            </a:r>
            <a:r>
              <a:rPr lang="en-US" altLang="zh-TW" dirty="0" err="1" smtClean="0">
                <a:ea typeface="標楷體" pitchFamily="65" charset="-120"/>
              </a:rPr>
              <a:t>Git</a:t>
            </a:r>
            <a:r>
              <a:rPr lang="zh-TW" altLang="en-US" dirty="0" smtClean="0">
                <a:ea typeface="標楷體" pitchFamily="65" charset="-120"/>
              </a:rPr>
              <a:t>。</a:t>
            </a:r>
          </a:p>
          <a:p>
            <a:pPr>
              <a:buNone/>
            </a:pPr>
            <a:r>
              <a:rPr lang="en-US" altLang="zh-TW" dirty="0" smtClean="0">
                <a:ea typeface="標楷體" pitchFamily="65" charset="-120"/>
              </a:rPr>
              <a:t>	</a:t>
            </a:r>
            <a:r>
              <a:rPr lang="zh-TW" altLang="en-US" dirty="0" smtClean="0">
                <a:ea typeface="標楷體" pitchFamily="65" charset="-120"/>
              </a:rPr>
              <a:t>連結：</a:t>
            </a:r>
            <a:r>
              <a:rPr lang="en-US" altLang="zh-TW" dirty="0" smtClean="0">
                <a:ea typeface="標楷體" pitchFamily="65" charset="-120"/>
                <a:hlinkClick r:id="rId2"/>
              </a:rPr>
              <a:t>http://git-scm.com/downloads</a:t>
            </a:r>
            <a:endParaRPr lang="en-US" altLang="zh-TW" dirty="0" smtClean="0">
              <a:ea typeface="標楷體" pitchFamily="65" charset="-120"/>
            </a:endParaRPr>
          </a:p>
          <a:p>
            <a:pPr>
              <a:buNone/>
            </a:pPr>
            <a:r>
              <a:rPr lang="en-US" altLang="zh-TW" dirty="0" smtClean="0">
                <a:ea typeface="標楷體" pitchFamily="65" charset="-120"/>
              </a:rPr>
              <a:t>	</a:t>
            </a:r>
            <a:r>
              <a:rPr lang="zh-TW" altLang="en-US" dirty="0" smtClean="0">
                <a:ea typeface="標楷體" pitchFamily="65" charset="-120"/>
              </a:rPr>
              <a:t>就</a:t>
            </a:r>
            <a:r>
              <a:rPr lang="zh-TW" altLang="en-US" dirty="0">
                <a:ea typeface="標楷體" pitchFamily="65" charset="-120"/>
              </a:rPr>
              <a:t>選自己的作業系統下載</a:t>
            </a:r>
            <a:r>
              <a:rPr lang="zh-TW" altLang="en-US" dirty="0" smtClean="0">
                <a:ea typeface="標楷體" pitchFamily="65" charset="-120"/>
              </a:rPr>
              <a:t>吧！</a:t>
            </a:r>
            <a:endParaRPr lang="en-US" altLang="zh-TW" dirty="0" smtClean="0">
              <a:ea typeface="標楷體" pitchFamily="65" charset="-120"/>
            </a:endParaRPr>
          </a:p>
          <a:p>
            <a:pPr>
              <a:buNone/>
            </a:pPr>
            <a:endParaRPr lang="en-US" altLang="zh-TW" dirty="0" smtClean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Method 2 - </a:t>
            </a:r>
            <a:r>
              <a:rPr lang="en-US" altLang="zh-TW" dirty="0" err="1" smtClean="0"/>
              <a:t>GitHub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altLang="zh-TW" dirty="0" smtClean="0"/>
              <a:t>	</a:t>
            </a:r>
            <a:r>
              <a:rPr lang="en-US" altLang="zh-TW" dirty="0" err="1" smtClean="0">
                <a:ea typeface="標楷體" pitchFamily="65" charset="-120"/>
              </a:rPr>
              <a:t>GitHub</a:t>
            </a:r>
            <a:r>
              <a:rPr lang="zh-TW" altLang="en-US" dirty="0" smtClean="0">
                <a:ea typeface="標楷體" pitchFamily="65" charset="-120"/>
              </a:rPr>
              <a:t>自己也有提供</a:t>
            </a:r>
            <a:r>
              <a:rPr lang="zh-TW" altLang="en-US" dirty="0" smtClean="0">
                <a:ea typeface="標楷體" pitchFamily="65" charset="-120"/>
              </a:rPr>
              <a:t>一個</a:t>
            </a:r>
            <a:r>
              <a:rPr lang="zh-TW" altLang="en-US" dirty="0" smtClean="0">
                <a:ea typeface="標楷體" pitchFamily="65" charset="-120"/>
              </a:rPr>
              <a:t>程式</a:t>
            </a:r>
            <a:r>
              <a:rPr lang="zh-TW" altLang="en-US" dirty="0" smtClean="0">
                <a:ea typeface="標楷體" pitchFamily="65" charset="-120"/>
              </a:rPr>
              <a:t>，</a:t>
            </a:r>
            <a:r>
              <a:rPr lang="zh-TW" altLang="en-US" dirty="0" smtClean="0">
                <a:ea typeface="標楷體" pitchFamily="65" charset="-120"/>
              </a:rPr>
              <a:t>可以讓使用者不用學</a:t>
            </a:r>
            <a:r>
              <a:rPr lang="en-US" altLang="zh-TW" dirty="0" err="1" smtClean="0">
                <a:ea typeface="標楷體" pitchFamily="65" charset="-120"/>
              </a:rPr>
              <a:t>Git</a:t>
            </a:r>
            <a:r>
              <a:rPr lang="zh-TW" altLang="en-US" dirty="0" smtClean="0">
                <a:ea typeface="標楷體" pitchFamily="65" charset="-120"/>
              </a:rPr>
              <a:t>的</a:t>
            </a:r>
            <a:r>
              <a:rPr lang="en-US" altLang="zh-TW" dirty="0" smtClean="0">
                <a:ea typeface="標楷體" pitchFamily="65" charset="-120"/>
              </a:rPr>
              <a:t>code</a:t>
            </a:r>
            <a:r>
              <a:rPr lang="zh-TW" altLang="en-US" dirty="0" smtClean="0">
                <a:ea typeface="標楷體" pitchFamily="65" charset="-120"/>
              </a:rPr>
              <a:t>也可以自由上傳檔案，你們在辦帳號時或許他會提醒你可以下載這個</a:t>
            </a:r>
            <a:r>
              <a:rPr lang="en-US" altLang="zh-TW" dirty="0" smtClean="0">
                <a:ea typeface="標楷體" pitchFamily="65" charset="-120"/>
              </a:rPr>
              <a:t>GUI(</a:t>
            </a:r>
            <a:r>
              <a:rPr lang="zh-TW" altLang="en-US" dirty="0" smtClean="0">
                <a:ea typeface="標楷體" pitchFamily="65" charset="-120"/>
              </a:rPr>
              <a:t>不知道是不是這樣說有點忘了</a:t>
            </a:r>
            <a:r>
              <a:rPr lang="en-US" altLang="zh-TW" dirty="0" smtClean="0">
                <a:ea typeface="標楷體" pitchFamily="65" charset="-120"/>
              </a:rPr>
              <a:t>)</a:t>
            </a:r>
            <a:r>
              <a:rPr lang="zh-TW" altLang="en-US" dirty="0" smtClean="0">
                <a:ea typeface="標楷體" pitchFamily="65" charset="-120"/>
              </a:rPr>
              <a:t>，打開它之後，右上角會有一個</a:t>
            </a:r>
            <a:r>
              <a:rPr lang="en-US" altLang="zh-TW" dirty="0" smtClean="0">
                <a:ea typeface="標楷體" pitchFamily="65" charset="-120"/>
              </a:rPr>
              <a:t>+</a:t>
            </a:r>
            <a:r>
              <a:rPr lang="zh-TW" altLang="en-US" dirty="0" smtClean="0">
                <a:ea typeface="標楷體" pitchFamily="65" charset="-120"/>
              </a:rPr>
              <a:t>，點開後它已經會連到你</a:t>
            </a:r>
            <a:r>
              <a:rPr lang="en-US" altLang="zh-TW" dirty="0" err="1" smtClean="0">
                <a:ea typeface="標楷體" pitchFamily="65" charset="-120"/>
              </a:rPr>
              <a:t>GitHub</a:t>
            </a:r>
            <a:r>
              <a:rPr lang="zh-TW" altLang="en-US" dirty="0" smtClean="0">
                <a:ea typeface="標楷體" pitchFamily="65" charset="-120"/>
              </a:rPr>
              <a:t>上面的平台，你就可以直接點選</a:t>
            </a:r>
            <a:r>
              <a:rPr lang="en-US" altLang="zh-TW" dirty="0" err="1" smtClean="0">
                <a:ea typeface="標楷體" pitchFamily="65" charset="-120"/>
              </a:rPr>
              <a:t>Adminstration</a:t>
            </a:r>
            <a:r>
              <a:rPr lang="zh-TW" altLang="en-US" dirty="0" smtClean="0">
                <a:ea typeface="標楷體" pitchFamily="65" charset="-120"/>
              </a:rPr>
              <a:t>，然後一樣</a:t>
            </a:r>
            <a:r>
              <a:rPr lang="en-US" altLang="zh-TW" dirty="0" smtClean="0">
                <a:ea typeface="標楷體" pitchFamily="65" charset="-120"/>
              </a:rPr>
              <a:t>Clone</a:t>
            </a:r>
            <a:r>
              <a:rPr lang="zh-TW" altLang="en-US" dirty="0" smtClean="0">
                <a:ea typeface="標楷體" pitchFamily="65" charset="-120"/>
              </a:rPr>
              <a:t>到你的電腦，而你可以自由選擇你要放在哪裡，由於這次是</a:t>
            </a:r>
            <a:r>
              <a:rPr lang="en-US" altLang="zh-TW" dirty="0" smtClean="0">
                <a:ea typeface="標楷體" pitchFamily="65" charset="-120"/>
              </a:rPr>
              <a:t>Demo</a:t>
            </a:r>
            <a:r>
              <a:rPr lang="zh-TW" altLang="en-US" dirty="0" smtClean="0">
                <a:ea typeface="標楷體" pitchFamily="65" charset="-120"/>
              </a:rPr>
              <a:t>，所以我就選在桌面</a:t>
            </a:r>
            <a:r>
              <a:rPr lang="en-US" altLang="zh-TW" dirty="0" smtClean="0">
                <a:ea typeface="標楷體" pitchFamily="65" charset="-120"/>
              </a:rPr>
              <a:t>(</a:t>
            </a:r>
            <a:r>
              <a:rPr lang="zh-TW" altLang="en-US" dirty="0" smtClean="0">
                <a:ea typeface="標楷體" pitchFamily="65" charset="-120"/>
              </a:rPr>
              <a:t>如果以後會多次用到，可以自己放一個地方</a:t>
            </a:r>
            <a:r>
              <a:rPr lang="en-US" altLang="zh-TW" dirty="0" smtClean="0">
                <a:ea typeface="標楷體" pitchFamily="65" charset="-120"/>
              </a:rPr>
              <a:t>)</a:t>
            </a:r>
            <a:r>
              <a:rPr lang="zh-TW" altLang="en-US" dirty="0" smtClean="0">
                <a:ea typeface="標楷體" pitchFamily="65" charset="-120"/>
              </a:rPr>
              <a:t>。</a:t>
            </a:r>
            <a:endParaRPr lang="zh-TW" altLang="en-US" dirty="0">
              <a:ea typeface="標楷體" pitchFamily="65" charset="-12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404664" y="-243408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52536" y="-243408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683568" y="404664"/>
            <a:ext cx="504056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00608" y="-243408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 flipV="1">
            <a:off x="1763688" y="1556792"/>
            <a:ext cx="1368152" cy="1008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96552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5" y="-22860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矩形 6"/>
          <p:cNvSpPr/>
          <p:nvPr/>
        </p:nvSpPr>
        <p:spPr>
          <a:xfrm flipV="1">
            <a:off x="5436096" y="2924944"/>
            <a:ext cx="1368152" cy="1008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Method 2 - </a:t>
            </a:r>
            <a:r>
              <a:rPr lang="en-US" altLang="zh-TW" dirty="0" err="1" smtClean="0"/>
              <a:t>GitHub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altLang="zh-TW" dirty="0" smtClean="0">
                <a:ea typeface="標楷體" pitchFamily="65" charset="-120"/>
              </a:rPr>
              <a:t>	Clone</a:t>
            </a:r>
            <a:r>
              <a:rPr lang="zh-TW" altLang="en-US" dirty="0" smtClean="0">
                <a:ea typeface="標楷體" pitchFamily="65" charset="-120"/>
              </a:rPr>
              <a:t>完後，你會發現你的桌面多了一個</a:t>
            </a:r>
            <a:r>
              <a:rPr lang="en-US" altLang="zh-TW" dirty="0" err="1" smtClean="0">
                <a:ea typeface="標楷體" pitchFamily="65" charset="-120"/>
              </a:rPr>
              <a:t>Adminstration</a:t>
            </a:r>
            <a:r>
              <a:rPr lang="zh-TW" altLang="en-US" dirty="0" smtClean="0">
                <a:ea typeface="標楷體" pitchFamily="65" charset="-120"/>
              </a:rPr>
              <a:t>的資料夾，你就可以把你的檔案都丟</a:t>
            </a:r>
            <a:r>
              <a:rPr lang="zh-TW" altLang="en-US" dirty="0" smtClean="0">
                <a:ea typeface="標楷體" pitchFamily="65" charset="-120"/>
              </a:rPr>
              <a:t>過去</a:t>
            </a:r>
            <a:r>
              <a:rPr lang="zh-TW" altLang="en-US" dirty="0" smtClean="0">
                <a:ea typeface="標楷體" pitchFamily="65" charset="-120"/>
              </a:rPr>
              <a:t>後</a:t>
            </a:r>
            <a:r>
              <a:rPr lang="zh-TW" altLang="en-US" dirty="0" smtClean="0">
                <a:ea typeface="標楷體" pitchFamily="65" charset="-120"/>
              </a:rPr>
              <a:t>，你會發現原本的 </a:t>
            </a:r>
            <a:r>
              <a:rPr lang="en-US" altLang="zh-TW" dirty="0" smtClean="0">
                <a:ea typeface="標楷體" pitchFamily="65" charset="-120"/>
              </a:rPr>
              <a:t>History</a:t>
            </a:r>
            <a:r>
              <a:rPr lang="zh-TW" altLang="en-US" dirty="0" smtClean="0">
                <a:ea typeface="標楷體" pitchFamily="65" charset="-120"/>
              </a:rPr>
              <a:t>的地方多了一個</a:t>
            </a:r>
            <a:r>
              <a:rPr lang="en-US" altLang="zh-TW" dirty="0" err="1" smtClean="0">
                <a:ea typeface="標楷體" pitchFamily="65" charset="-120"/>
              </a:rPr>
              <a:t>Uncommited</a:t>
            </a:r>
            <a:r>
              <a:rPr lang="en-US" altLang="zh-TW" dirty="0" smtClean="0">
                <a:ea typeface="標楷體" pitchFamily="65" charset="-120"/>
              </a:rPr>
              <a:t> Change</a:t>
            </a:r>
            <a:r>
              <a:rPr lang="zh-TW" altLang="en-US" dirty="0" smtClean="0">
                <a:ea typeface="標楷體" pitchFamily="65" charset="-120"/>
              </a:rPr>
              <a:t>也就是你剛剛丟過去的檔案還沒</a:t>
            </a:r>
            <a:r>
              <a:rPr lang="en-US" altLang="zh-TW" dirty="0" smtClean="0">
                <a:ea typeface="標楷體" pitchFamily="65" charset="-120"/>
              </a:rPr>
              <a:t>Commit</a:t>
            </a:r>
            <a:r>
              <a:rPr lang="zh-TW" altLang="en-US" dirty="0" smtClean="0">
                <a:ea typeface="標楷體" pitchFamily="65" charset="-120"/>
              </a:rPr>
              <a:t>，點開後填完說明就可以</a:t>
            </a:r>
            <a:r>
              <a:rPr lang="en-US" altLang="zh-TW" dirty="0" smtClean="0">
                <a:ea typeface="標楷體" pitchFamily="65" charset="-120"/>
              </a:rPr>
              <a:t>Commit</a:t>
            </a:r>
            <a:r>
              <a:rPr lang="zh-TW" altLang="en-US" dirty="0" smtClean="0">
                <a:ea typeface="標楷體" pitchFamily="65" charset="-120"/>
              </a:rPr>
              <a:t>上去。接著你會發現右上角</a:t>
            </a:r>
            <a:r>
              <a:rPr lang="en-US" altLang="zh-TW" dirty="0" smtClean="0">
                <a:ea typeface="標楷體" pitchFamily="65" charset="-120"/>
              </a:rPr>
              <a:t>Sync</a:t>
            </a:r>
            <a:r>
              <a:rPr lang="zh-TW" altLang="en-US" dirty="0" smtClean="0">
                <a:ea typeface="標楷體" pitchFamily="65" charset="-120"/>
              </a:rPr>
              <a:t>的地方多了一個</a:t>
            </a:r>
            <a:r>
              <a:rPr lang="en-US" altLang="zh-TW" dirty="0" smtClean="0">
                <a:ea typeface="標楷體" pitchFamily="65" charset="-120"/>
              </a:rPr>
              <a:t>+1</a:t>
            </a:r>
            <a:r>
              <a:rPr lang="zh-TW" altLang="en-US" dirty="0" smtClean="0">
                <a:ea typeface="標楷體" pitchFamily="65" charset="-120"/>
              </a:rPr>
              <a:t>，這裡的意思就跟剛剛一樣，你必須要把你的</a:t>
            </a:r>
            <a:r>
              <a:rPr lang="en-US" altLang="zh-TW" dirty="0" smtClean="0">
                <a:ea typeface="標楷體" pitchFamily="65" charset="-120"/>
              </a:rPr>
              <a:t>commit</a:t>
            </a:r>
            <a:r>
              <a:rPr lang="zh-TW" altLang="en-US" dirty="0" smtClean="0">
                <a:ea typeface="標楷體" pitchFamily="65" charset="-120"/>
              </a:rPr>
              <a:t> </a:t>
            </a:r>
            <a:r>
              <a:rPr lang="en-US" altLang="zh-TW" dirty="0" smtClean="0">
                <a:ea typeface="標楷體" pitchFamily="65" charset="-120"/>
              </a:rPr>
              <a:t>push</a:t>
            </a:r>
            <a:r>
              <a:rPr lang="zh-TW" altLang="en-US" dirty="0" smtClean="0">
                <a:ea typeface="標楷體" pitchFamily="65" charset="-120"/>
              </a:rPr>
              <a:t>到</a:t>
            </a:r>
            <a:r>
              <a:rPr lang="en-US" altLang="zh-TW" dirty="0" err="1" smtClean="0">
                <a:ea typeface="標楷體" pitchFamily="65" charset="-120"/>
              </a:rPr>
              <a:t>GitHub</a:t>
            </a:r>
            <a:r>
              <a:rPr lang="zh-TW" altLang="en-US" dirty="0" smtClean="0">
                <a:ea typeface="標楷體" pitchFamily="65" charset="-120"/>
              </a:rPr>
              <a:t>上面，按下</a:t>
            </a:r>
            <a:r>
              <a:rPr lang="en-US" altLang="zh-TW" dirty="0" smtClean="0">
                <a:ea typeface="標楷體" pitchFamily="65" charset="-120"/>
              </a:rPr>
              <a:t>Sync</a:t>
            </a:r>
            <a:r>
              <a:rPr lang="zh-TW" altLang="en-US" dirty="0" smtClean="0">
                <a:ea typeface="標楷體" pitchFamily="65" charset="-120"/>
              </a:rPr>
              <a:t>等他跑完後，就大功告成了。</a:t>
            </a:r>
            <a:endParaRPr lang="zh-TW" altLang="en-US" dirty="0">
              <a:ea typeface="標楷體" pitchFamily="65" charset="-12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 flipV="1">
            <a:off x="2411760" y="980728"/>
            <a:ext cx="3960440" cy="23042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Method 1 - </a:t>
            </a:r>
            <a:r>
              <a:rPr lang="en-US" altLang="zh-TW" dirty="0" err="1" smtClean="0"/>
              <a:t>Rstudio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>
                <a:ea typeface="標楷體" pitchFamily="65" charset="-120"/>
              </a:rPr>
              <a:t>Rstudio</a:t>
            </a:r>
            <a:r>
              <a:rPr lang="zh-TW" altLang="en-US" dirty="0" smtClean="0">
                <a:ea typeface="標楷體" pitchFamily="65" charset="-120"/>
              </a:rPr>
              <a:t>有內建與</a:t>
            </a:r>
            <a:r>
              <a:rPr lang="en-US" altLang="zh-TW" dirty="0" err="1" smtClean="0">
                <a:ea typeface="標楷體" pitchFamily="65" charset="-120"/>
              </a:rPr>
              <a:t>GitHub</a:t>
            </a:r>
            <a:r>
              <a:rPr lang="zh-TW" altLang="en-US" dirty="0" smtClean="0">
                <a:ea typeface="標楷體" pitchFamily="65" charset="-120"/>
              </a:rPr>
              <a:t>連接的功能，首先要先找到你</a:t>
            </a:r>
            <a:r>
              <a:rPr lang="en-US" altLang="zh-TW" dirty="0" err="1" smtClean="0">
                <a:ea typeface="標楷體" pitchFamily="65" charset="-120"/>
              </a:rPr>
              <a:t>Git</a:t>
            </a:r>
            <a:r>
              <a:rPr lang="zh-TW" altLang="en-US" dirty="0" smtClean="0">
                <a:ea typeface="標楷體" pitchFamily="65" charset="-120"/>
              </a:rPr>
              <a:t>執行檔的</a:t>
            </a:r>
            <a:r>
              <a:rPr lang="en-US" altLang="zh-TW" dirty="0" smtClean="0">
                <a:ea typeface="標楷體" pitchFamily="65" charset="-120"/>
              </a:rPr>
              <a:t>path</a:t>
            </a:r>
            <a:r>
              <a:rPr lang="zh-TW" altLang="en-US" dirty="0" smtClean="0">
                <a:ea typeface="標楷體" pitchFamily="65" charset="-120"/>
              </a:rPr>
              <a:t>，通常會在一般下載程式的地方，我的是在：</a:t>
            </a:r>
            <a:endParaRPr lang="en-US" altLang="zh-TW" dirty="0" smtClean="0">
              <a:ea typeface="標楷體" pitchFamily="65" charset="-120"/>
            </a:endParaRPr>
          </a:p>
          <a:p>
            <a:pPr>
              <a:buNone/>
            </a:pPr>
            <a:r>
              <a:rPr lang="de-DE" altLang="zh-TW" dirty="0" smtClean="0">
                <a:ea typeface="標楷體" pitchFamily="65" charset="-120"/>
              </a:rPr>
              <a:t>	C:\Program Files (x86)\Git\bin</a:t>
            </a:r>
            <a:r>
              <a:rPr lang="en-US" altLang="zh-TW" dirty="0" smtClean="0">
                <a:ea typeface="標楷體" pitchFamily="65" charset="-120"/>
              </a:rPr>
              <a:t>\git.exe</a:t>
            </a:r>
          </a:p>
          <a:p>
            <a:pPr>
              <a:buNone/>
            </a:pPr>
            <a:endParaRPr lang="en-US" altLang="zh-TW" dirty="0" smtClean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348880" y="0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 flipV="1">
            <a:off x="8028384" y="476672"/>
            <a:ext cx="899592" cy="576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Method 3 - </a:t>
            </a:r>
            <a:r>
              <a:rPr lang="en-US" altLang="zh-TW" dirty="0" err="1" smtClean="0"/>
              <a:t>Git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altLang="zh-TW" dirty="0" smtClean="0">
                <a:ea typeface="標楷體" pitchFamily="65" charset="-120"/>
              </a:rPr>
              <a:t>	</a:t>
            </a:r>
            <a:r>
              <a:rPr lang="zh-TW" altLang="en-US" dirty="0" smtClean="0">
                <a:ea typeface="標楷體" pitchFamily="65" charset="-120"/>
              </a:rPr>
              <a:t>這部份的話就是要真的打</a:t>
            </a:r>
            <a:r>
              <a:rPr lang="en-US" altLang="zh-TW" dirty="0" err="1" smtClean="0">
                <a:ea typeface="標楷體" pitchFamily="65" charset="-120"/>
              </a:rPr>
              <a:t>Git</a:t>
            </a:r>
            <a:r>
              <a:rPr lang="zh-TW" altLang="en-US" dirty="0" smtClean="0">
                <a:ea typeface="標楷體" pitchFamily="65" charset="-120"/>
              </a:rPr>
              <a:t>的指令上傳檔案，會比較麻煩，所以我想說應該用前面兩個就可以解決我們面前遇到的問題。</a:t>
            </a:r>
            <a:endParaRPr lang="en-US" altLang="zh-TW" dirty="0" smtClean="0">
              <a:ea typeface="標楷體" pitchFamily="65" charset="-120"/>
            </a:endParaRPr>
          </a:p>
          <a:p>
            <a:pPr>
              <a:buNone/>
            </a:pPr>
            <a:r>
              <a:rPr lang="en-US" altLang="zh-TW" dirty="0" smtClean="0">
                <a:ea typeface="標楷體" pitchFamily="65" charset="-120"/>
              </a:rPr>
              <a:t>	</a:t>
            </a:r>
            <a:r>
              <a:rPr lang="zh-TW" altLang="en-US" dirty="0" smtClean="0">
                <a:ea typeface="標楷體" pitchFamily="65" charset="-120"/>
              </a:rPr>
              <a:t>但如果有人想了解的話，還是可以</a:t>
            </a:r>
            <a:r>
              <a:rPr lang="en-US" altLang="zh-TW" dirty="0" smtClean="0">
                <a:ea typeface="標楷體" pitchFamily="65" charset="-120"/>
              </a:rPr>
              <a:t>Google </a:t>
            </a:r>
            <a:r>
              <a:rPr lang="en-US" altLang="zh-TW" dirty="0" err="1" smtClean="0">
                <a:ea typeface="標楷體" pitchFamily="65" charset="-120"/>
              </a:rPr>
              <a:t>Git</a:t>
            </a:r>
            <a:r>
              <a:rPr lang="zh-TW" altLang="en-US" dirty="0" smtClean="0">
                <a:ea typeface="標楷體" pitchFamily="65" charset="-120"/>
              </a:rPr>
              <a:t>，應該會有蠻多解說及教學。</a:t>
            </a:r>
            <a:endParaRPr lang="en-US" altLang="zh-TW" dirty="0" smtClean="0">
              <a:ea typeface="標楷體" pitchFamily="65" charset="-120"/>
            </a:endParaRPr>
          </a:p>
          <a:p>
            <a:pPr>
              <a:buNone/>
            </a:pPr>
            <a:r>
              <a:rPr lang="en-US" altLang="zh-TW" dirty="0" smtClean="0">
                <a:ea typeface="標楷體" pitchFamily="65" charset="-120"/>
              </a:rPr>
              <a:t>	</a:t>
            </a:r>
            <a:r>
              <a:rPr lang="zh-TW" altLang="en-US" dirty="0" smtClean="0">
                <a:ea typeface="標楷體" pitchFamily="65" charset="-120"/>
              </a:rPr>
              <a:t>下面是我之前找到過的一個教學</a:t>
            </a:r>
            <a:endParaRPr lang="en-US" altLang="zh-TW" dirty="0" smtClean="0">
              <a:ea typeface="標楷體" pitchFamily="65" charset="-120"/>
            </a:endParaRPr>
          </a:p>
          <a:p>
            <a:pPr>
              <a:buNone/>
            </a:pPr>
            <a:r>
              <a:rPr lang="en-US" altLang="zh-TW" dirty="0" smtClean="0">
                <a:ea typeface="標楷體" pitchFamily="65" charset="-120"/>
              </a:rPr>
              <a:t>	</a:t>
            </a:r>
            <a:r>
              <a:rPr lang="en-US" altLang="zh-TW" dirty="0" smtClean="0">
                <a:ea typeface="標楷體" pitchFamily="65" charset="-120"/>
                <a:hlinkClick r:id="rId2"/>
              </a:rPr>
              <a:t>https</a:t>
            </a:r>
            <a:r>
              <a:rPr lang="en-US" altLang="zh-TW" dirty="0" smtClean="0">
                <a:ea typeface="標楷體" pitchFamily="65" charset="-120"/>
                <a:hlinkClick r:id="rId2"/>
              </a:rPr>
              <a:t>://</a:t>
            </a:r>
            <a:r>
              <a:rPr lang="en-US" altLang="zh-TW" dirty="0" smtClean="0">
                <a:ea typeface="標楷體" pitchFamily="65" charset="-120"/>
                <a:hlinkClick r:id="rId2"/>
              </a:rPr>
              <a:t>www.codeschool.com/paths/git</a:t>
            </a:r>
            <a:endParaRPr lang="en-US" altLang="zh-TW" dirty="0" smtClean="0">
              <a:ea typeface="標楷體" pitchFamily="65" charset="-120"/>
            </a:endParaRPr>
          </a:p>
          <a:p>
            <a:pPr>
              <a:buNone/>
            </a:pPr>
            <a:endParaRPr lang="zh-TW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7236296" y="2636912"/>
            <a:ext cx="136815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Method 1 - </a:t>
            </a:r>
            <a:r>
              <a:rPr lang="en-US" altLang="zh-TW" dirty="0" err="1" smtClean="0"/>
              <a:t>Rstudio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en-US" altLang="zh-TW" dirty="0" smtClean="0">
                <a:ea typeface="標楷體" pitchFamily="65" charset="-120"/>
              </a:rPr>
              <a:t>	</a:t>
            </a:r>
            <a:r>
              <a:rPr lang="zh-TW" altLang="en-US" dirty="0" smtClean="0">
                <a:ea typeface="標楷體" pitchFamily="65" charset="-120"/>
              </a:rPr>
              <a:t>記住以後再到</a:t>
            </a:r>
            <a:r>
              <a:rPr lang="en-US" altLang="zh-TW" dirty="0" err="1" smtClean="0">
                <a:ea typeface="標楷體" pitchFamily="65" charset="-120"/>
              </a:rPr>
              <a:t>Rstudio</a:t>
            </a:r>
            <a:r>
              <a:rPr lang="zh-TW" altLang="en-US" dirty="0" smtClean="0">
                <a:ea typeface="標楷體" pitchFamily="65" charset="-120"/>
              </a:rPr>
              <a:t>，</a:t>
            </a:r>
            <a:r>
              <a:rPr lang="en-US" altLang="zh-TW" dirty="0" smtClean="0">
                <a:ea typeface="標楷體" pitchFamily="65" charset="-120"/>
              </a:rPr>
              <a:t>Tools</a:t>
            </a:r>
            <a:r>
              <a:rPr lang="zh-TW" altLang="en-US" dirty="0" smtClean="0">
                <a:ea typeface="標楷體" pitchFamily="65" charset="-120"/>
              </a:rPr>
              <a:t>→</a:t>
            </a:r>
            <a:r>
              <a:rPr lang="en-US" altLang="zh-TW" dirty="0" err="1" smtClean="0">
                <a:ea typeface="標楷體" pitchFamily="65" charset="-120"/>
              </a:rPr>
              <a:t>Git</a:t>
            </a:r>
            <a:r>
              <a:rPr lang="en-US" altLang="zh-TW" dirty="0" smtClean="0">
                <a:ea typeface="標楷體" pitchFamily="65" charset="-120"/>
              </a:rPr>
              <a:t>/SVN(</a:t>
            </a:r>
            <a:r>
              <a:rPr lang="zh-TW" altLang="en-US" dirty="0" smtClean="0">
                <a:ea typeface="標楷體" pitchFamily="65" charset="-120"/>
              </a:rPr>
              <a:t>左排最下面</a:t>
            </a:r>
            <a:r>
              <a:rPr lang="en-US" altLang="zh-TW" dirty="0" smtClean="0">
                <a:ea typeface="標楷體" pitchFamily="65" charset="-120"/>
              </a:rPr>
              <a:t>)</a:t>
            </a:r>
            <a:r>
              <a:rPr lang="zh-TW" altLang="en-US" dirty="0" smtClean="0">
                <a:ea typeface="標楷體" pitchFamily="65" charset="-120"/>
              </a:rPr>
              <a:t>→</a:t>
            </a:r>
            <a:r>
              <a:rPr lang="en-US" altLang="zh-TW" dirty="0" err="1" smtClean="0">
                <a:ea typeface="標楷體" pitchFamily="65" charset="-120"/>
              </a:rPr>
              <a:t>Git</a:t>
            </a:r>
            <a:r>
              <a:rPr lang="en-US" altLang="zh-TW" dirty="0" smtClean="0">
                <a:ea typeface="標楷體" pitchFamily="65" charset="-120"/>
              </a:rPr>
              <a:t> executable</a:t>
            </a:r>
            <a:r>
              <a:rPr lang="zh-TW" altLang="en-US" dirty="0" smtClean="0">
                <a:ea typeface="標楷體" pitchFamily="65" charset="-120"/>
              </a:rPr>
              <a:t>的地方加入那個</a:t>
            </a:r>
            <a:r>
              <a:rPr lang="en-US" altLang="zh-TW" dirty="0" smtClean="0">
                <a:ea typeface="標楷體" pitchFamily="65" charset="-120"/>
              </a:rPr>
              <a:t>path</a:t>
            </a:r>
            <a:r>
              <a:rPr lang="zh-TW" altLang="en-US" dirty="0" smtClean="0">
                <a:ea typeface="標楷體" pitchFamily="65" charset="-120"/>
              </a:rPr>
              <a:t>。</a:t>
            </a:r>
            <a:endParaRPr lang="en-US" altLang="zh-TW" dirty="0" smtClean="0">
              <a:ea typeface="標楷體" pitchFamily="65" charset="-120"/>
            </a:endParaRPr>
          </a:p>
          <a:p>
            <a:pPr>
              <a:buNone/>
            </a:pPr>
            <a:r>
              <a:rPr lang="en-US" altLang="zh-TW" dirty="0" smtClean="0">
                <a:ea typeface="標楷體" pitchFamily="65" charset="-120"/>
              </a:rPr>
              <a:t>	</a:t>
            </a:r>
            <a:r>
              <a:rPr lang="zh-TW" altLang="en-US" dirty="0" smtClean="0">
                <a:ea typeface="標楷體" pitchFamily="65" charset="-120"/>
              </a:rPr>
              <a:t>設定好之後，你就可以到</a:t>
            </a:r>
            <a:r>
              <a:rPr lang="en-US" altLang="zh-TW" dirty="0" err="1" smtClean="0">
                <a:ea typeface="標楷體" pitchFamily="65" charset="-120"/>
              </a:rPr>
              <a:t>Rstudio</a:t>
            </a:r>
            <a:r>
              <a:rPr lang="zh-TW" altLang="en-US" dirty="0" smtClean="0">
                <a:ea typeface="標楷體" pitchFamily="65" charset="-120"/>
              </a:rPr>
              <a:t>的</a:t>
            </a:r>
            <a:r>
              <a:rPr lang="en-US" altLang="zh-TW" dirty="0" smtClean="0">
                <a:ea typeface="標楷體" pitchFamily="65" charset="-120"/>
              </a:rPr>
              <a:t>File</a:t>
            </a:r>
            <a:r>
              <a:rPr lang="zh-TW" altLang="en-US" dirty="0" smtClean="0">
                <a:ea typeface="標楷體" pitchFamily="65" charset="-120"/>
              </a:rPr>
              <a:t>→</a:t>
            </a:r>
            <a:r>
              <a:rPr lang="en-US" altLang="zh-TW" dirty="0" smtClean="0">
                <a:ea typeface="標楷體" pitchFamily="65" charset="-120"/>
              </a:rPr>
              <a:t>New Project</a:t>
            </a:r>
            <a:r>
              <a:rPr lang="zh-TW" altLang="en-US" dirty="0" smtClean="0">
                <a:ea typeface="標楷體" pitchFamily="65" charset="-120"/>
              </a:rPr>
              <a:t>→</a:t>
            </a:r>
            <a:r>
              <a:rPr lang="en-US" altLang="zh-TW" dirty="0" smtClean="0">
                <a:ea typeface="標楷體" pitchFamily="65" charset="-120"/>
              </a:rPr>
              <a:t>Version Control</a:t>
            </a:r>
            <a:r>
              <a:rPr lang="zh-TW" altLang="en-US" dirty="0" smtClean="0">
                <a:ea typeface="標楷體" pitchFamily="65" charset="-120"/>
              </a:rPr>
              <a:t>→</a:t>
            </a:r>
            <a:r>
              <a:rPr lang="en-US" altLang="zh-TW" dirty="0" err="1" smtClean="0">
                <a:ea typeface="標楷體" pitchFamily="65" charset="-120"/>
              </a:rPr>
              <a:t>Git</a:t>
            </a:r>
            <a:r>
              <a:rPr lang="zh-TW" altLang="en-US" dirty="0" smtClean="0">
                <a:ea typeface="標楷體" pitchFamily="65" charset="-120"/>
              </a:rPr>
              <a:t>→</a:t>
            </a:r>
            <a:r>
              <a:rPr lang="en-US" altLang="zh-TW" dirty="0" smtClean="0">
                <a:ea typeface="標楷體" pitchFamily="65" charset="-120"/>
              </a:rPr>
              <a:t>Repository</a:t>
            </a:r>
            <a:r>
              <a:rPr lang="zh-TW" altLang="en-US" dirty="0" smtClean="0">
                <a:ea typeface="標楷體" pitchFamily="65" charset="-120"/>
              </a:rPr>
              <a:t> </a:t>
            </a:r>
            <a:r>
              <a:rPr lang="en-US" altLang="zh-TW" dirty="0" smtClean="0">
                <a:ea typeface="標楷體" pitchFamily="65" charset="-120"/>
              </a:rPr>
              <a:t>URL</a:t>
            </a:r>
            <a:r>
              <a:rPr lang="zh-TW" altLang="en-US" dirty="0" smtClean="0">
                <a:ea typeface="標楷體" pitchFamily="65" charset="-120"/>
              </a:rPr>
              <a:t>，將你要新增檔案的</a:t>
            </a:r>
            <a:r>
              <a:rPr lang="en-US" altLang="zh-TW" dirty="0" smtClean="0">
                <a:ea typeface="標楷體" pitchFamily="65" charset="-120"/>
              </a:rPr>
              <a:t>URL</a:t>
            </a:r>
            <a:r>
              <a:rPr lang="zh-TW" altLang="en-US" dirty="0" smtClean="0">
                <a:ea typeface="標楷體" pitchFamily="65" charset="-120"/>
              </a:rPr>
              <a:t>貼上去，他會馬上設定訂二欄的</a:t>
            </a:r>
            <a:r>
              <a:rPr lang="en-US" altLang="zh-TW" dirty="0" smtClean="0">
                <a:ea typeface="標楷體" pitchFamily="65" charset="-120"/>
              </a:rPr>
              <a:t>Project name</a:t>
            </a:r>
            <a:r>
              <a:rPr lang="zh-TW" altLang="en-US" dirty="0" smtClean="0">
                <a:ea typeface="標楷體" pitchFamily="65" charset="-120"/>
              </a:rPr>
              <a:t>。舉例來說，如果要新增檔案到</a:t>
            </a:r>
            <a:r>
              <a:rPr lang="en-US" altLang="zh-TW" dirty="0" smtClean="0">
                <a:ea typeface="標楷體" pitchFamily="65" charset="-120"/>
              </a:rPr>
              <a:t>Administration</a:t>
            </a:r>
            <a:r>
              <a:rPr lang="zh-TW" altLang="en-US" dirty="0" smtClean="0">
                <a:ea typeface="標楷體" pitchFamily="65" charset="-120"/>
              </a:rPr>
              <a:t>，你就必須貼上</a:t>
            </a:r>
            <a:r>
              <a:rPr lang="en-US" altLang="zh-TW" dirty="0" smtClean="0">
                <a:ea typeface="標楷體" pitchFamily="65" charset="-120"/>
                <a:hlinkClick r:id="rId2"/>
              </a:rPr>
              <a:t>https://github.com/CLW-R-Learning/Administration</a:t>
            </a:r>
            <a:r>
              <a:rPr lang="zh-TW" altLang="en-US" dirty="0" smtClean="0">
                <a:ea typeface="標楷體" pitchFamily="65" charset="-120"/>
              </a:rPr>
              <a:t>。它就會把所有在</a:t>
            </a:r>
            <a:r>
              <a:rPr lang="en-US" altLang="zh-TW" dirty="0" smtClean="0">
                <a:ea typeface="標楷體" pitchFamily="65" charset="-120"/>
              </a:rPr>
              <a:t>Administration</a:t>
            </a:r>
            <a:r>
              <a:rPr lang="zh-TW" altLang="en-US" dirty="0" smtClean="0">
                <a:ea typeface="標楷體" pitchFamily="65" charset="-120"/>
              </a:rPr>
              <a:t>的檔案</a:t>
            </a:r>
            <a:r>
              <a:rPr lang="en-US" altLang="zh-TW" dirty="0" smtClean="0">
                <a:ea typeface="標楷體" pitchFamily="65" charset="-120"/>
              </a:rPr>
              <a:t>Clone(</a:t>
            </a:r>
            <a:r>
              <a:rPr lang="zh-TW" altLang="en-US" dirty="0" smtClean="0">
                <a:ea typeface="標楷體" pitchFamily="65" charset="-120"/>
              </a:rPr>
              <a:t>複製到你的電腦他們稱為</a:t>
            </a:r>
            <a:r>
              <a:rPr lang="en-US" altLang="zh-TW" dirty="0" smtClean="0">
                <a:ea typeface="標楷體" pitchFamily="65" charset="-120"/>
              </a:rPr>
              <a:t>Local Repository)</a:t>
            </a:r>
            <a:r>
              <a:rPr lang="zh-TW" altLang="en-US" dirty="0" smtClean="0">
                <a:ea typeface="標楷體" pitchFamily="65" charset="-120"/>
              </a:rPr>
              <a:t>，而它所存放的地點會在你</a:t>
            </a:r>
            <a:r>
              <a:rPr lang="en-US" altLang="zh-TW" dirty="0" smtClean="0">
                <a:ea typeface="標楷體" pitchFamily="65" charset="-120"/>
              </a:rPr>
              <a:t>R</a:t>
            </a:r>
            <a:r>
              <a:rPr lang="zh-TW" altLang="en-US" dirty="0" smtClean="0">
                <a:ea typeface="標楷體" pitchFamily="65" charset="-120"/>
              </a:rPr>
              <a:t>所設定的</a:t>
            </a:r>
            <a:r>
              <a:rPr lang="en-US" altLang="zh-TW" dirty="0" smtClean="0">
                <a:ea typeface="標楷體" pitchFamily="65" charset="-120"/>
              </a:rPr>
              <a:t>Working Directory</a:t>
            </a:r>
            <a:r>
              <a:rPr lang="zh-TW" altLang="en-US" dirty="0" smtClean="0">
                <a:ea typeface="標楷體" pitchFamily="65" charset="-120"/>
              </a:rPr>
              <a:t>。</a:t>
            </a:r>
            <a:endParaRPr lang="zh-TW" altLang="en-US" dirty="0"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2987824" y="1700808"/>
            <a:ext cx="201622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933576" y="-228600"/>
            <a:ext cx="13011151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195</Words>
  <Application>Microsoft Office PowerPoint</Application>
  <PresentationFormat>如螢幕大小 (4:3)</PresentationFormat>
  <Paragraphs>28</Paragraphs>
  <Slides>31</Slides>
  <Notes>2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32" baseType="lpstr">
      <vt:lpstr>Office 佈景主題</vt:lpstr>
      <vt:lpstr>Git &amp; GitHub Introduction</vt:lpstr>
      <vt:lpstr>Install Git</vt:lpstr>
      <vt:lpstr>Method 1 - Rstudio</vt:lpstr>
      <vt:lpstr>投影片 4</vt:lpstr>
      <vt:lpstr>Method 1 - Rstudio</vt:lpstr>
      <vt:lpstr>投影片 6</vt:lpstr>
      <vt:lpstr>投影片 7</vt:lpstr>
      <vt:lpstr>投影片 8</vt:lpstr>
      <vt:lpstr>投影片 9</vt:lpstr>
      <vt:lpstr>投影片 10</vt:lpstr>
      <vt:lpstr>投影片 11</vt:lpstr>
      <vt:lpstr>Method 1 - Rstudio</vt:lpstr>
      <vt:lpstr>投影片 13</vt:lpstr>
      <vt:lpstr>投影片 14</vt:lpstr>
      <vt:lpstr>投影片 15</vt:lpstr>
      <vt:lpstr>投影片 16</vt:lpstr>
      <vt:lpstr>投影片 17</vt:lpstr>
      <vt:lpstr>投影片 18</vt:lpstr>
      <vt:lpstr>Method 1 - Rstudio</vt:lpstr>
      <vt:lpstr>Method 2 - GitHub</vt:lpstr>
      <vt:lpstr>投影片 21</vt:lpstr>
      <vt:lpstr>投影片 22</vt:lpstr>
      <vt:lpstr>投影片 23</vt:lpstr>
      <vt:lpstr>投影片 24</vt:lpstr>
      <vt:lpstr>投影片 25</vt:lpstr>
      <vt:lpstr>投影片 26</vt:lpstr>
      <vt:lpstr>Method 2 - GitHub</vt:lpstr>
      <vt:lpstr>投影片 28</vt:lpstr>
      <vt:lpstr>投影片 29</vt:lpstr>
      <vt:lpstr>投影片 30</vt:lpstr>
      <vt:lpstr>Method 3 - Git</vt:lpstr>
    </vt:vector>
  </TitlesOfParts>
  <Company>C.M.T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&amp; Github Introduction</dc:title>
  <dc:creator>asusnb</dc:creator>
  <cp:lastModifiedBy>asusnb</cp:lastModifiedBy>
  <cp:revision>9</cp:revision>
  <dcterms:created xsi:type="dcterms:W3CDTF">2015-04-03T13:58:51Z</dcterms:created>
  <dcterms:modified xsi:type="dcterms:W3CDTF">2015-04-03T15:01:13Z</dcterms:modified>
</cp:coreProperties>
</file>

<file path=docProps/thumbnail.jpeg>
</file>